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5" y="-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61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8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71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5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88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16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17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4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74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5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BC7ED-7AA9-4CB2-B216-873B406A3ABB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E760E-8289-4C90-8A52-F836F84AE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62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roup 228"/>
          <p:cNvGrpSpPr/>
          <p:nvPr/>
        </p:nvGrpSpPr>
        <p:grpSpPr>
          <a:xfrm>
            <a:off x="2253000" y="837312"/>
            <a:ext cx="5400000" cy="5400000"/>
            <a:chOff x="1872000" y="812893"/>
            <a:chExt cx="5400000" cy="5400000"/>
          </a:xfrm>
        </p:grpSpPr>
        <p:grpSp>
          <p:nvGrpSpPr>
            <p:cNvPr id="111" name="Group 110"/>
            <p:cNvGrpSpPr/>
            <p:nvPr/>
          </p:nvGrpSpPr>
          <p:grpSpPr>
            <a:xfrm>
              <a:off x="1872000" y="812893"/>
              <a:ext cx="5400000" cy="5400000"/>
              <a:chOff x="2012650" y="1073696"/>
              <a:chExt cx="5400000" cy="540000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2012650" y="1073696"/>
                <a:ext cx="5400000" cy="5400000"/>
                <a:chOff x="2012650" y="1073696"/>
                <a:chExt cx="5400000" cy="5400000"/>
              </a:xfrm>
            </p:grpSpPr>
            <p:grpSp>
              <p:nvGrpSpPr>
                <p:cNvPr id="209" name="Group 208"/>
                <p:cNvGrpSpPr/>
                <p:nvPr/>
              </p:nvGrpSpPr>
              <p:grpSpPr>
                <a:xfrm>
                  <a:off x="2012650" y="1073696"/>
                  <a:ext cx="5400000" cy="5400000"/>
                  <a:chOff x="1619672" y="692696"/>
                  <a:chExt cx="5400000" cy="5400000"/>
                </a:xfrm>
              </p:grpSpPr>
              <p:sp>
                <p:nvSpPr>
                  <p:cNvPr id="216" name="Oval 215"/>
                  <p:cNvSpPr/>
                  <p:nvPr/>
                </p:nvSpPr>
                <p:spPr>
                  <a:xfrm>
                    <a:off x="1619672" y="692696"/>
                    <a:ext cx="5400000" cy="5400000"/>
                  </a:xfrm>
                  <a:prstGeom prst="ellips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/>
                  </a:p>
                </p:txBody>
              </p:sp>
              <p:cxnSp>
                <p:nvCxnSpPr>
                  <p:cNvPr id="217" name="Straight Connector 216"/>
                  <p:cNvCxnSpPr/>
                  <p:nvPr/>
                </p:nvCxnSpPr>
                <p:spPr>
                  <a:xfrm>
                    <a:off x="4319672" y="692696"/>
                    <a:ext cx="0" cy="54000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 rot="3600000">
                    <a:off x="4319672" y="692697"/>
                    <a:ext cx="0" cy="54000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/>
                  <p:cNvCxnSpPr/>
                  <p:nvPr/>
                </p:nvCxnSpPr>
                <p:spPr>
                  <a:xfrm rot="-3600000">
                    <a:off x="4319672" y="692697"/>
                    <a:ext cx="0" cy="54000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0" name="Pie 209"/>
                <p:cNvSpPr/>
                <p:nvPr/>
              </p:nvSpPr>
              <p:spPr>
                <a:xfrm>
                  <a:off x="2012650" y="1073696"/>
                  <a:ext cx="5400000" cy="5400000"/>
                </a:xfrm>
                <a:prstGeom prst="pie">
                  <a:avLst>
                    <a:gd name="adj1" fmla="val 19774928"/>
                    <a:gd name="adj2" fmla="val 1794179"/>
                  </a:avLst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1" name="Pie 210"/>
                <p:cNvSpPr/>
                <p:nvPr/>
              </p:nvSpPr>
              <p:spPr>
                <a:xfrm>
                  <a:off x="2012650" y="1073696"/>
                  <a:ext cx="5400000" cy="5400000"/>
                </a:xfrm>
                <a:prstGeom prst="pie">
                  <a:avLst>
                    <a:gd name="adj1" fmla="val 1826908"/>
                    <a:gd name="adj2" fmla="val 5407799"/>
                  </a:avLst>
                </a:prstGeom>
                <a:solidFill>
                  <a:srgbClr val="34B0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2" name="Pie 211"/>
                <p:cNvSpPr/>
                <p:nvPr/>
              </p:nvSpPr>
              <p:spPr>
                <a:xfrm>
                  <a:off x="2012650" y="1073696"/>
                  <a:ext cx="5400000" cy="5400000"/>
                </a:xfrm>
                <a:prstGeom prst="pie">
                  <a:avLst>
                    <a:gd name="adj1" fmla="val 16195226"/>
                    <a:gd name="adj2" fmla="val 19765975"/>
                  </a:avLst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3" name="Pie 212"/>
                <p:cNvSpPr/>
                <p:nvPr/>
              </p:nvSpPr>
              <p:spPr>
                <a:xfrm>
                  <a:off x="2012650" y="1073696"/>
                  <a:ext cx="5400000" cy="5400000"/>
                </a:xfrm>
                <a:prstGeom prst="pie">
                  <a:avLst>
                    <a:gd name="adj1" fmla="val 5420878"/>
                    <a:gd name="adj2" fmla="val 8971765"/>
                  </a:avLst>
                </a:prstGeom>
                <a:solidFill>
                  <a:srgbClr val="9E5E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" name="Pie 213"/>
                <p:cNvSpPr/>
                <p:nvPr/>
              </p:nvSpPr>
              <p:spPr>
                <a:xfrm>
                  <a:off x="2012650" y="1073696"/>
                  <a:ext cx="5400000" cy="5400000"/>
                </a:xfrm>
                <a:prstGeom prst="pie">
                  <a:avLst>
                    <a:gd name="adj1" fmla="val 12629238"/>
                    <a:gd name="adj2" fmla="val 16181626"/>
                  </a:avLst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Pie 214"/>
                <p:cNvSpPr/>
                <p:nvPr/>
              </p:nvSpPr>
              <p:spPr>
                <a:xfrm>
                  <a:off x="2012650" y="1073696"/>
                  <a:ext cx="5400000" cy="5400000"/>
                </a:xfrm>
                <a:prstGeom prst="pie">
                  <a:avLst>
                    <a:gd name="adj1" fmla="val 9003370"/>
                    <a:gd name="adj2" fmla="val 12610071"/>
                  </a:avLst>
                </a:prstGeom>
                <a:solidFill>
                  <a:srgbClr val="66FF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3" name="Group 112"/>
              <p:cNvGrpSpPr>
                <a:grpSpLocks noChangeAspect="1"/>
              </p:cNvGrpSpPr>
              <p:nvPr/>
            </p:nvGrpSpPr>
            <p:grpSpPr>
              <a:xfrm rot="10800000">
                <a:off x="2021425" y="3155487"/>
                <a:ext cx="2636701" cy="1235207"/>
                <a:chOff x="2857826" y="2664178"/>
                <a:chExt cx="4418324" cy="2058679"/>
              </a:xfrm>
            </p:grpSpPr>
            <p:grpSp>
              <p:nvGrpSpPr>
                <p:cNvPr id="194" name="Group 193"/>
                <p:cNvGrpSpPr/>
                <p:nvPr/>
              </p:nvGrpSpPr>
              <p:grpSpPr>
                <a:xfrm rot="-1440000">
                  <a:off x="2857827" y="2664178"/>
                  <a:ext cx="4248472" cy="360041"/>
                  <a:chOff x="2987824" y="2852936"/>
                  <a:chExt cx="4248472" cy="360041"/>
                </a:xfrm>
              </p:grpSpPr>
              <p:sp>
                <p:nvSpPr>
                  <p:cNvPr id="207" name="Rectangle 206"/>
                  <p:cNvSpPr/>
                  <p:nvPr/>
                </p:nvSpPr>
                <p:spPr>
                  <a:xfrm rot="10800000">
                    <a:off x="4572001" y="2852937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Aware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208" name="Rectangle 207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95" name="Group 194"/>
                <p:cNvGrpSpPr/>
                <p:nvPr/>
              </p:nvGrpSpPr>
              <p:grpSpPr>
                <a:xfrm rot="-720000">
                  <a:off x="2987451" y="3088521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205" name="Rectangle 204"/>
                  <p:cNvSpPr/>
                  <p:nvPr/>
                </p:nvSpPr>
                <p:spPr>
                  <a:xfrm rot="10800000">
                    <a:off x="4572001" y="2852936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Creative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206" name="Rectangle 205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96" name="Group 195"/>
                <p:cNvGrpSpPr/>
                <p:nvPr/>
              </p:nvGrpSpPr>
              <p:grpSpPr>
                <a:xfrm>
                  <a:off x="3027678" y="3526815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203" name="Rectangle 202"/>
                  <p:cNvSpPr/>
                  <p:nvPr/>
                </p:nvSpPr>
                <p:spPr>
                  <a:xfrm rot="10800000">
                    <a:off x="4572001" y="2852936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Playful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97" name="Group 196"/>
                <p:cNvGrpSpPr/>
                <p:nvPr/>
              </p:nvGrpSpPr>
              <p:grpSpPr>
                <a:xfrm rot="720000">
                  <a:off x="2987452" y="3952096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201" name="Rectangle 200"/>
                  <p:cNvSpPr/>
                  <p:nvPr/>
                </p:nvSpPr>
                <p:spPr>
                  <a:xfrm rot="10800000">
                    <a:off x="4572001" y="2852936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Energetic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98" name="Group 197"/>
                <p:cNvGrpSpPr/>
                <p:nvPr/>
              </p:nvGrpSpPr>
              <p:grpSpPr>
                <a:xfrm rot="1440000">
                  <a:off x="2857826" y="4362816"/>
                  <a:ext cx="4248472" cy="360041"/>
                  <a:chOff x="2987824" y="2852935"/>
                  <a:chExt cx="4248472" cy="360041"/>
                </a:xfrm>
              </p:grpSpPr>
              <p:sp>
                <p:nvSpPr>
                  <p:cNvPr id="199" name="Rectangle 198"/>
                  <p:cNvSpPr/>
                  <p:nvPr/>
                </p:nvSpPr>
                <p:spPr>
                  <a:xfrm rot="10800000">
                    <a:off x="4572001" y="2852935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Excited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</p:grpSp>
          <p:grpSp>
            <p:nvGrpSpPr>
              <p:cNvPr id="114" name="Group 113"/>
              <p:cNvGrpSpPr>
                <a:grpSpLocks noChangeAspect="1"/>
              </p:cNvGrpSpPr>
              <p:nvPr/>
            </p:nvGrpSpPr>
            <p:grpSpPr>
              <a:xfrm rot="18000000">
                <a:off x="4075851" y="1970813"/>
                <a:ext cx="2636701" cy="1235207"/>
                <a:chOff x="2857826" y="2664178"/>
                <a:chExt cx="4418324" cy="2058679"/>
              </a:xfrm>
            </p:grpSpPr>
            <p:grpSp>
              <p:nvGrpSpPr>
                <p:cNvPr id="179" name="Group 178"/>
                <p:cNvGrpSpPr/>
                <p:nvPr/>
              </p:nvGrpSpPr>
              <p:grpSpPr>
                <a:xfrm rot="-1440000">
                  <a:off x="2857827" y="2664178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92" name="Rectangle 191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Scared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93" name="Rectangle 192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80" name="Group 179"/>
                <p:cNvGrpSpPr/>
                <p:nvPr/>
              </p:nvGrpSpPr>
              <p:grpSpPr>
                <a:xfrm rot="-720000">
                  <a:off x="2987451" y="3088521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90" name="Rectangle 189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Terror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91" name="Rectangle 190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81" name="Group 180"/>
                <p:cNvGrpSpPr/>
                <p:nvPr/>
              </p:nvGrpSpPr>
              <p:grpSpPr>
                <a:xfrm>
                  <a:off x="3027678" y="3526815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88" name="Rectangle 187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Insecure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89" name="Rectangle 188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82" name="Group 181"/>
                <p:cNvGrpSpPr/>
                <p:nvPr/>
              </p:nvGrpSpPr>
              <p:grpSpPr>
                <a:xfrm rot="720000">
                  <a:off x="2987452" y="3952096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86" name="Rectangle 185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Nervous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87" name="Rectangle 186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83" name="Group 182"/>
                <p:cNvGrpSpPr/>
                <p:nvPr/>
              </p:nvGrpSpPr>
              <p:grpSpPr>
                <a:xfrm rot="1440000">
                  <a:off x="2857826" y="4362817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84" name="Rectangle 183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Horror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85" name="Rectangle 184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</p:grpSp>
          <p:grpSp>
            <p:nvGrpSpPr>
              <p:cNvPr id="115" name="Group 114"/>
              <p:cNvGrpSpPr>
                <a:grpSpLocks noChangeAspect="1"/>
              </p:cNvGrpSpPr>
              <p:nvPr/>
            </p:nvGrpSpPr>
            <p:grpSpPr>
              <a:xfrm>
                <a:off x="4763640" y="3160306"/>
                <a:ext cx="2636701" cy="1235207"/>
                <a:chOff x="2857826" y="2664178"/>
                <a:chExt cx="4418324" cy="2058679"/>
              </a:xfrm>
            </p:grpSpPr>
            <p:grpSp>
              <p:nvGrpSpPr>
                <p:cNvPr id="164" name="Group 163"/>
                <p:cNvGrpSpPr/>
                <p:nvPr/>
              </p:nvGrpSpPr>
              <p:grpSpPr>
                <a:xfrm rot="-1440000">
                  <a:off x="2857827" y="2664178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Rage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65" name="Group 164"/>
                <p:cNvGrpSpPr/>
                <p:nvPr/>
              </p:nvGrpSpPr>
              <p:grpSpPr>
                <a:xfrm rot="-720000">
                  <a:off x="2987451" y="3088521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75" name="Rectangle 174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Exasperated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66" name="Group 165"/>
                <p:cNvGrpSpPr/>
                <p:nvPr/>
              </p:nvGrpSpPr>
              <p:grpSpPr>
                <a:xfrm>
                  <a:off x="3027678" y="3526815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Irritable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67" name="Group 166"/>
                <p:cNvGrpSpPr/>
                <p:nvPr/>
              </p:nvGrpSpPr>
              <p:grpSpPr>
                <a:xfrm rot="720000">
                  <a:off x="2987452" y="3952096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71" name="Rectangle 170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Envy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68" name="Group 167"/>
                <p:cNvGrpSpPr/>
                <p:nvPr/>
              </p:nvGrpSpPr>
              <p:grpSpPr>
                <a:xfrm rot="1440000">
                  <a:off x="2857826" y="4362817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Disgust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</p:grpSp>
          <p:grpSp>
            <p:nvGrpSpPr>
              <p:cNvPr id="116" name="Group 115"/>
              <p:cNvGrpSpPr>
                <a:grpSpLocks noChangeAspect="1"/>
              </p:cNvGrpSpPr>
              <p:nvPr/>
            </p:nvGrpSpPr>
            <p:grpSpPr>
              <a:xfrm rot="3600000">
                <a:off x="4075454" y="4344491"/>
                <a:ext cx="2636701" cy="1235207"/>
                <a:chOff x="2857826" y="2664178"/>
                <a:chExt cx="4418324" cy="2058679"/>
              </a:xfrm>
            </p:grpSpPr>
            <p:grpSp>
              <p:nvGrpSpPr>
                <p:cNvPr id="149" name="Group 148"/>
                <p:cNvGrpSpPr/>
                <p:nvPr/>
              </p:nvGrpSpPr>
              <p:grpSpPr>
                <a:xfrm rot="-1440000">
                  <a:off x="2857827" y="2664178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62" name="Rectangle 161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Suffering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50" name="Group 149"/>
                <p:cNvGrpSpPr/>
                <p:nvPr/>
              </p:nvGrpSpPr>
              <p:grpSpPr>
                <a:xfrm rot="-720000">
                  <a:off x="2987451" y="3088521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60" name="Rectangle 159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Disappointed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61" name="Rectangle 160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51" name="Group 150"/>
                <p:cNvGrpSpPr/>
                <p:nvPr/>
              </p:nvGrpSpPr>
              <p:grpSpPr>
                <a:xfrm>
                  <a:off x="3027678" y="3526815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Shameful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52" name="Group 151"/>
                <p:cNvGrpSpPr/>
                <p:nvPr/>
              </p:nvGrpSpPr>
              <p:grpSpPr>
                <a:xfrm rot="720000">
                  <a:off x="2987452" y="3952096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Neglected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53" name="Group 152"/>
                <p:cNvGrpSpPr/>
                <p:nvPr/>
              </p:nvGrpSpPr>
              <p:grpSpPr>
                <a:xfrm rot="1440000">
                  <a:off x="2857826" y="4362817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54" name="Rectangle 153"/>
                  <p:cNvSpPr/>
                  <p:nvPr/>
                </p:nvSpPr>
                <p:spPr>
                  <a:xfrm>
                    <a:off x="4572000" y="2852936"/>
                    <a:ext cx="266429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Despair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</p:grpSp>
          <p:grpSp>
            <p:nvGrpSpPr>
              <p:cNvPr id="117" name="Group 116"/>
              <p:cNvGrpSpPr>
                <a:grpSpLocks noChangeAspect="1"/>
              </p:cNvGrpSpPr>
              <p:nvPr/>
            </p:nvGrpSpPr>
            <p:grpSpPr>
              <a:xfrm rot="14400000">
                <a:off x="2706934" y="1978722"/>
                <a:ext cx="2636700" cy="1235207"/>
                <a:chOff x="2857826" y="2664178"/>
                <a:chExt cx="4418323" cy="2058679"/>
              </a:xfrm>
            </p:grpSpPr>
            <p:grpSp>
              <p:nvGrpSpPr>
                <p:cNvPr id="134" name="Group 133"/>
                <p:cNvGrpSpPr/>
                <p:nvPr/>
              </p:nvGrpSpPr>
              <p:grpSpPr>
                <a:xfrm rot="-1440000">
                  <a:off x="2857827" y="2664178"/>
                  <a:ext cx="4248472" cy="360041"/>
                  <a:chOff x="2987824" y="2852936"/>
                  <a:chExt cx="4248472" cy="360041"/>
                </a:xfrm>
              </p:grpSpPr>
              <p:sp>
                <p:nvSpPr>
                  <p:cNvPr id="147" name="Rectangle 146"/>
                  <p:cNvSpPr/>
                  <p:nvPr/>
                </p:nvSpPr>
                <p:spPr>
                  <a:xfrm rot="10800000">
                    <a:off x="4572001" y="2852937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Longing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48" name="Rectangle 147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35" name="Group 134"/>
                <p:cNvGrpSpPr/>
                <p:nvPr/>
              </p:nvGrpSpPr>
              <p:grpSpPr>
                <a:xfrm rot="-720000">
                  <a:off x="2987451" y="3088521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45" name="Rectangle 144"/>
                  <p:cNvSpPr/>
                  <p:nvPr/>
                </p:nvSpPr>
                <p:spPr>
                  <a:xfrm rot="10800000">
                    <a:off x="4572001" y="2852936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Desire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36" name="Group 135"/>
                <p:cNvGrpSpPr/>
                <p:nvPr/>
              </p:nvGrpSpPr>
              <p:grpSpPr>
                <a:xfrm>
                  <a:off x="3027678" y="3526815"/>
                  <a:ext cx="4248471" cy="360040"/>
                  <a:chOff x="2987824" y="2852936"/>
                  <a:chExt cx="4248471" cy="360040"/>
                </a:xfrm>
              </p:grpSpPr>
              <p:sp>
                <p:nvSpPr>
                  <p:cNvPr id="143" name="Rectangle 142"/>
                  <p:cNvSpPr/>
                  <p:nvPr/>
                </p:nvSpPr>
                <p:spPr>
                  <a:xfrm rot="10800000">
                    <a:off x="4521658" y="2852936"/>
                    <a:ext cx="2714637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Affection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37" name="Group 136"/>
                <p:cNvGrpSpPr/>
                <p:nvPr/>
              </p:nvGrpSpPr>
              <p:grpSpPr>
                <a:xfrm rot="720000">
                  <a:off x="2987452" y="3952096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41" name="Rectangle 140"/>
                  <p:cNvSpPr/>
                  <p:nvPr/>
                </p:nvSpPr>
                <p:spPr>
                  <a:xfrm rot="10800000">
                    <a:off x="4572001" y="2852936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Tenderness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38" name="Group 137"/>
                <p:cNvGrpSpPr/>
                <p:nvPr/>
              </p:nvGrpSpPr>
              <p:grpSpPr>
                <a:xfrm rot="1440000">
                  <a:off x="2857826" y="4362816"/>
                  <a:ext cx="4248472" cy="360041"/>
                  <a:chOff x="2987824" y="2852935"/>
                  <a:chExt cx="4248472" cy="360041"/>
                </a:xfrm>
              </p:grpSpPr>
              <p:sp>
                <p:nvSpPr>
                  <p:cNvPr id="139" name="Rectangle 138"/>
                  <p:cNvSpPr/>
                  <p:nvPr/>
                </p:nvSpPr>
                <p:spPr>
                  <a:xfrm rot="10800000">
                    <a:off x="4572001" y="2852935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Peaceful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</p:grpSp>
          <p:grpSp>
            <p:nvGrpSpPr>
              <p:cNvPr id="118" name="Group 117"/>
              <p:cNvGrpSpPr>
                <a:grpSpLocks noChangeAspect="1"/>
              </p:cNvGrpSpPr>
              <p:nvPr/>
            </p:nvGrpSpPr>
            <p:grpSpPr>
              <a:xfrm rot="7200000">
                <a:off x="2698258" y="4339202"/>
                <a:ext cx="2636701" cy="1235207"/>
                <a:chOff x="2857826" y="2664178"/>
                <a:chExt cx="4418324" cy="2058679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 rot="-1440000">
                  <a:off x="2857827" y="2664178"/>
                  <a:ext cx="4248472" cy="360041"/>
                  <a:chOff x="2987824" y="2852936"/>
                  <a:chExt cx="4248472" cy="360041"/>
                </a:xfrm>
              </p:grpSpPr>
              <p:sp>
                <p:nvSpPr>
                  <p:cNvPr id="132" name="Rectangle 131"/>
                  <p:cNvSpPr/>
                  <p:nvPr/>
                </p:nvSpPr>
                <p:spPr>
                  <a:xfrm rot="10800000">
                    <a:off x="4572001" y="2852937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Stunned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20" name="Group 119"/>
                <p:cNvGrpSpPr/>
                <p:nvPr/>
              </p:nvGrpSpPr>
              <p:grpSpPr>
                <a:xfrm rot="-720000">
                  <a:off x="2987451" y="3088521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30" name="Rectangle 129"/>
                  <p:cNvSpPr/>
                  <p:nvPr/>
                </p:nvSpPr>
                <p:spPr>
                  <a:xfrm rot="10800000">
                    <a:off x="4572001" y="2852936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Confused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21" name="Group 120"/>
                <p:cNvGrpSpPr/>
                <p:nvPr/>
              </p:nvGrpSpPr>
              <p:grpSpPr>
                <a:xfrm>
                  <a:off x="3027678" y="3526815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28" name="Rectangle 127"/>
                  <p:cNvSpPr/>
                  <p:nvPr/>
                </p:nvSpPr>
                <p:spPr>
                  <a:xfrm rot="10800000">
                    <a:off x="4572001" y="2852936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Amazed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22" name="Group 121"/>
                <p:cNvGrpSpPr/>
                <p:nvPr/>
              </p:nvGrpSpPr>
              <p:grpSpPr>
                <a:xfrm rot="720000">
                  <a:off x="2987452" y="3952096"/>
                  <a:ext cx="4248472" cy="360040"/>
                  <a:chOff x="2987824" y="2852936"/>
                  <a:chExt cx="4248472" cy="360040"/>
                </a:xfrm>
              </p:grpSpPr>
              <p:sp>
                <p:nvSpPr>
                  <p:cNvPr id="126" name="Rectangle 125"/>
                  <p:cNvSpPr/>
                  <p:nvPr/>
                </p:nvSpPr>
                <p:spPr>
                  <a:xfrm rot="10800000">
                    <a:off x="4572001" y="2852936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Overcome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 rot="1440000">
                  <a:off x="2857826" y="4362816"/>
                  <a:ext cx="4248472" cy="360041"/>
                  <a:chOff x="2987824" y="2852935"/>
                  <a:chExt cx="4248472" cy="360041"/>
                </a:xfrm>
              </p:grpSpPr>
              <p:sp>
                <p:nvSpPr>
                  <p:cNvPr id="124" name="Rectangle 123"/>
                  <p:cNvSpPr/>
                  <p:nvPr/>
                </p:nvSpPr>
                <p:spPr>
                  <a:xfrm rot="10800000">
                    <a:off x="4572001" y="2852935"/>
                    <a:ext cx="2664295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rPr>
                      <a:t>Moved</a:t>
                    </a:r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>
                  <a:xfrm>
                    <a:off x="2987824" y="2852936"/>
                    <a:ext cx="1584176" cy="36004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>
                      <a:solidFill>
                        <a:schemeClr val="tx1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</p:grpSp>
        </p:grpSp>
        <p:grpSp>
          <p:nvGrpSpPr>
            <p:cNvPr id="221" name="Group 220"/>
            <p:cNvGrpSpPr>
              <a:grpSpLocks noChangeAspect="1"/>
            </p:cNvGrpSpPr>
            <p:nvPr/>
          </p:nvGrpSpPr>
          <p:grpSpPr>
            <a:xfrm>
              <a:off x="3409308" y="3082531"/>
              <a:ext cx="2325385" cy="1507175"/>
              <a:chOff x="3697029" y="3392553"/>
              <a:chExt cx="2032678" cy="1317460"/>
            </a:xfrm>
          </p:grpSpPr>
          <p:sp>
            <p:nvSpPr>
              <p:cNvPr id="222" name="Isosceles Triangle 221"/>
              <p:cNvSpPr/>
              <p:nvPr/>
            </p:nvSpPr>
            <p:spPr>
              <a:xfrm rot="1800000">
                <a:off x="4078794" y="3701901"/>
                <a:ext cx="748883" cy="1008112"/>
              </a:xfrm>
              <a:prstGeom prst="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0" tIns="0" rIns="0" bIns="0" numCol="1" spcCol="0" rtlCol="0" fromWordArt="0" anchor="b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1400" b="1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SURPRISE</a:t>
                </a:r>
                <a:endParaRPr lang="en-GB" sz="1400" b="1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23" name="Isosceles Triangle 222"/>
              <p:cNvSpPr/>
              <p:nvPr/>
            </p:nvSpPr>
            <p:spPr>
              <a:xfrm rot="16200000">
                <a:off x="4851209" y="3273854"/>
                <a:ext cx="748883" cy="1008112"/>
              </a:xfrm>
              <a:prstGeom prst="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b" anchorCtr="1"/>
              <a:lstStyle/>
              <a:p>
                <a:pPr algn="ctr"/>
                <a:r>
                  <a:rPr lang="en-GB" sz="1400" b="1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ANGER</a:t>
                </a:r>
                <a:endParaRPr lang="en-GB" sz="1400" b="1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26" name="Isosceles Triangle 225"/>
              <p:cNvSpPr/>
              <p:nvPr/>
            </p:nvSpPr>
            <p:spPr>
              <a:xfrm rot="5400000">
                <a:off x="3826643" y="3262939"/>
                <a:ext cx="748883" cy="1008112"/>
              </a:xfrm>
              <a:prstGeom prst="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b" anchorCtr="1"/>
              <a:lstStyle/>
              <a:p>
                <a:pPr algn="ctr"/>
                <a:r>
                  <a:rPr lang="en-GB" sz="1400" b="1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JOY</a:t>
                </a:r>
                <a:endParaRPr lang="en-GB" sz="1400" b="1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27" name="Isosceles Triangle 226"/>
              <p:cNvSpPr/>
              <p:nvPr/>
            </p:nvSpPr>
            <p:spPr>
              <a:xfrm rot="19800000">
                <a:off x="4580895" y="3698407"/>
                <a:ext cx="748883" cy="1008112"/>
              </a:xfrm>
              <a:prstGeom prst="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b" anchorCtr="1"/>
              <a:lstStyle/>
              <a:p>
                <a:pPr algn="ctr"/>
                <a:r>
                  <a:rPr lang="en-GB" sz="1400" b="1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SADNESS</a:t>
                </a:r>
                <a:endParaRPr lang="en-GB" sz="1400" b="1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228" name="Title 4"/>
          <p:cNvSpPr txBox="1">
            <a:spLocks/>
          </p:cNvSpPr>
          <p:nvPr/>
        </p:nvSpPr>
        <p:spPr>
          <a:xfrm>
            <a:off x="195814" y="99163"/>
            <a:ext cx="3301507" cy="37751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i="1" dirty="0" smtClean="0">
                <a:latin typeface="Comic Sans MS" panose="030F0702030302020204" pitchFamily="66" charset="0"/>
              </a:rPr>
              <a:t>Simplified Emotion Wheel</a:t>
            </a:r>
            <a:endParaRPr lang="en-GB" sz="2000" b="1" i="1" dirty="0">
              <a:latin typeface="Comic Sans MS" panose="030F0702030302020204" pitchFamily="66" charset="0"/>
            </a:endParaRPr>
          </a:p>
        </p:txBody>
      </p:sp>
      <p:pic>
        <p:nvPicPr>
          <p:cNvPr id="23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7" y="6546814"/>
            <a:ext cx="720079" cy="251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1" name="Rectangle 230"/>
          <p:cNvSpPr/>
          <p:nvPr/>
        </p:nvSpPr>
        <p:spPr>
          <a:xfrm>
            <a:off x="818657" y="6521570"/>
            <a:ext cx="67104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Licensed </a:t>
            </a:r>
            <a:r>
              <a:rPr lang="en-GB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a Creative Commons </a:t>
            </a:r>
            <a:r>
              <a:rPr lang="en-GB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Attribution-</a:t>
            </a:r>
            <a:r>
              <a:rPr lang="en-GB" sz="9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4.0 </a:t>
            </a:r>
            <a:r>
              <a:rPr lang="en-GB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License</a:t>
            </a:r>
            <a:br>
              <a:rPr lang="en-GB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https://creativecommons.org/licenses/by-sa/4.0</a:t>
            </a:r>
            <a:r>
              <a:rPr lang="en-GB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GB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itle 4"/>
          <p:cNvSpPr txBox="1">
            <a:spLocks/>
          </p:cNvSpPr>
          <p:nvPr/>
        </p:nvSpPr>
        <p:spPr>
          <a:xfrm>
            <a:off x="195814" y="409598"/>
            <a:ext cx="3301507" cy="1887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" dirty="0" smtClean="0">
                <a:latin typeface="Comic Sans MS" panose="030F0702030302020204" pitchFamily="66" charset="0"/>
              </a:rPr>
              <a:t> – based on  Junto/</a:t>
            </a:r>
            <a:r>
              <a:rPr lang="en-GB" sz="1000" dirty="0" err="1" smtClean="0">
                <a:latin typeface="Comic Sans MS" panose="030F0702030302020204" pitchFamily="66" charset="0"/>
              </a:rPr>
              <a:t>Genenva</a:t>
            </a:r>
            <a:r>
              <a:rPr lang="en-GB" sz="1000" dirty="0" smtClean="0">
                <a:latin typeface="Comic Sans MS" panose="030F0702030302020204" pitchFamily="66" charset="0"/>
              </a:rPr>
              <a:t>/</a:t>
            </a:r>
            <a:r>
              <a:rPr lang="en-GB" sz="1000" dirty="0" err="1" smtClean="0">
                <a:latin typeface="Comic Sans MS" panose="030F0702030302020204" pitchFamily="66" charset="0"/>
              </a:rPr>
              <a:t>Plutchik</a:t>
            </a:r>
            <a:r>
              <a:rPr lang="en-GB" sz="1000" dirty="0" smtClean="0">
                <a:latin typeface="Comic Sans MS" panose="030F0702030302020204" pitchFamily="66" charset="0"/>
              </a:rPr>
              <a:t> emotion wheel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grpSp>
        <p:nvGrpSpPr>
          <p:cNvPr id="236" name="Group 235"/>
          <p:cNvGrpSpPr/>
          <p:nvPr/>
        </p:nvGrpSpPr>
        <p:grpSpPr>
          <a:xfrm rot="1800000">
            <a:off x="4823365" y="2460500"/>
            <a:ext cx="856723" cy="1153280"/>
            <a:chOff x="4524638" y="2262061"/>
            <a:chExt cx="856723" cy="1153280"/>
          </a:xfrm>
        </p:grpSpPr>
        <p:sp>
          <p:nvSpPr>
            <p:cNvPr id="237" name="Rectangle 236"/>
            <p:cNvSpPr/>
            <p:nvPr/>
          </p:nvSpPr>
          <p:spPr>
            <a:xfrm>
              <a:off x="4688504" y="2269681"/>
              <a:ext cx="528991" cy="215444"/>
            </a:xfrm>
            <a:prstGeom prst="rect">
              <a:avLst/>
            </a:prstGeom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dirty="0" smtClean="0">
                  <a:latin typeface="Arial Black" panose="020B0A04020102020204" pitchFamily="34" charset="0"/>
                </a:rPr>
                <a:t>FEAR</a:t>
              </a:r>
              <a:endParaRPr lang="en-GB" sz="1400" dirty="0"/>
            </a:p>
          </p:txBody>
        </p:sp>
        <p:sp>
          <p:nvSpPr>
            <p:cNvPr id="238" name="Isosceles Triangle 237"/>
            <p:cNvSpPr/>
            <p:nvPr/>
          </p:nvSpPr>
          <p:spPr>
            <a:xfrm rot="10800000">
              <a:off x="4524638" y="2262061"/>
              <a:ext cx="856723" cy="1153280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b" anchorCtr="1"/>
            <a:lstStyle/>
            <a:p>
              <a:pPr algn="ctr"/>
              <a:endParaRPr lang="en-GB" sz="1400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 rot="19800000">
            <a:off x="4225386" y="2447995"/>
            <a:ext cx="856723" cy="1153280"/>
            <a:chOff x="4524638" y="2262061"/>
            <a:chExt cx="856723" cy="1153280"/>
          </a:xfrm>
        </p:grpSpPr>
        <p:sp>
          <p:nvSpPr>
            <p:cNvPr id="240" name="Rectangle 239"/>
            <p:cNvSpPr/>
            <p:nvPr/>
          </p:nvSpPr>
          <p:spPr>
            <a:xfrm>
              <a:off x="4688504" y="2269681"/>
              <a:ext cx="527837" cy="215444"/>
            </a:xfrm>
            <a:prstGeom prst="rect">
              <a:avLst/>
            </a:prstGeom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dirty="0" smtClean="0">
                  <a:latin typeface="Arial Black" panose="020B0A04020102020204" pitchFamily="34" charset="0"/>
                </a:rPr>
                <a:t>LOVE</a:t>
              </a:r>
              <a:endParaRPr lang="en-GB" sz="1400" dirty="0"/>
            </a:p>
          </p:txBody>
        </p:sp>
        <p:sp>
          <p:nvSpPr>
            <p:cNvPr id="241" name="Isosceles Triangle 240"/>
            <p:cNvSpPr/>
            <p:nvPr/>
          </p:nvSpPr>
          <p:spPr>
            <a:xfrm rot="10800000">
              <a:off x="4524638" y="2262061"/>
              <a:ext cx="856723" cy="1153280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b" anchorCtr="1"/>
            <a:lstStyle/>
            <a:p>
              <a:pPr algn="ctr"/>
              <a:endParaRPr lang="en-GB" sz="1400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16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55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</dc:creator>
  <cp:lastModifiedBy>Allan</cp:lastModifiedBy>
  <cp:revision>6</cp:revision>
  <dcterms:created xsi:type="dcterms:W3CDTF">2021-01-26T10:02:31Z</dcterms:created>
  <dcterms:modified xsi:type="dcterms:W3CDTF">2021-01-29T21:09:49Z</dcterms:modified>
</cp:coreProperties>
</file>